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69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33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B00397A-CDF1-E94A-B1A7-3C7EEC1A0AD6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95BBE83-496A-E840-9AF2-C47A23C1D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00397A-CDF1-E94A-B1A7-3C7EEC1A0AD6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BBE83-496A-E840-9AF2-C47A23C1D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B00397A-CDF1-E94A-B1A7-3C7EEC1A0AD6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5BBE83-496A-E840-9AF2-C47A23C1D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00397A-CDF1-E94A-B1A7-3C7EEC1A0AD6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BBE83-496A-E840-9AF2-C47A23C1D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00397A-CDF1-E94A-B1A7-3C7EEC1A0AD6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95BBE83-496A-E840-9AF2-C47A23C1D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00397A-CDF1-E94A-B1A7-3C7EEC1A0AD6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BBE83-496A-E840-9AF2-C47A23C1D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00397A-CDF1-E94A-B1A7-3C7EEC1A0AD6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BBE83-496A-E840-9AF2-C47A23C1D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00397A-CDF1-E94A-B1A7-3C7EEC1A0AD6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BBE83-496A-E840-9AF2-C47A23C1D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00397A-CDF1-E94A-B1A7-3C7EEC1A0AD6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BBE83-496A-E840-9AF2-C47A23C1D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00397A-CDF1-E94A-B1A7-3C7EEC1A0AD6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BBE83-496A-E840-9AF2-C47A23C1D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00397A-CDF1-E94A-B1A7-3C7EEC1A0AD6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5BBE83-496A-E840-9AF2-C47A23C1D5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B00397A-CDF1-E94A-B1A7-3C7EEC1A0AD6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95BBE83-496A-E840-9AF2-C47A23C1D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8501" y="5473005"/>
            <a:ext cx="46354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dirty="0" smtClean="0"/>
              <a:t>Презентация по теме «</a:t>
            </a:r>
            <a:r>
              <a:rPr lang="ru-RU" sz="1200" b="1" dirty="0" smtClean="0"/>
              <a:t>Воды Мирового океана. Схема поверхностных течений»</a:t>
            </a:r>
            <a:endParaRPr lang="ru-RU" sz="1200" b="1" dirty="0" smtClean="0"/>
          </a:p>
          <a:p>
            <a:pPr algn="r"/>
            <a:r>
              <a:rPr lang="ru-RU" sz="1200" b="1" dirty="0" smtClean="0"/>
              <a:t>К учебнику « География  7 класс . </a:t>
            </a:r>
            <a:r>
              <a:rPr lang="ru-RU" sz="1200" b="1" dirty="0" err="1" smtClean="0"/>
              <a:t>Душина</a:t>
            </a:r>
            <a:r>
              <a:rPr lang="ru-RU" sz="1200" b="1" dirty="0" smtClean="0"/>
              <a:t> И.В., </a:t>
            </a:r>
            <a:r>
              <a:rPr lang="ru-RU" sz="1200" b="1" dirty="0" err="1" smtClean="0"/>
              <a:t>Коринская</a:t>
            </a:r>
            <a:r>
              <a:rPr lang="ru-RU" sz="1200" b="1" dirty="0" smtClean="0"/>
              <a:t> В.А. </a:t>
            </a:r>
            <a:r>
              <a:rPr lang="ru-RU" sz="1200" b="1" dirty="0" err="1" smtClean="0"/>
              <a:t>Щенев</a:t>
            </a:r>
            <a:r>
              <a:rPr lang="ru-RU" sz="1200" b="1" dirty="0" smtClean="0"/>
              <a:t> В.А. </a:t>
            </a:r>
          </a:p>
          <a:p>
            <a:pPr algn="r"/>
            <a:r>
              <a:rPr lang="ru-RU" sz="1200" b="1" dirty="0" smtClean="0"/>
              <a:t>Учителя географии</a:t>
            </a:r>
          </a:p>
          <a:p>
            <a:pPr algn="r"/>
            <a:r>
              <a:rPr lang="ru-RU" sz="1200" b="1" dirty="0" err="1" smtClean="0"/>
              <a:t>Гуськовой</a:t>
            </a:r>
            <a:r>
              <a:rPr lang="ru-RU" sz="1200" b="1" dirty="0" smtClean="0"/>
              <a:t> Людмилы Анатольевны</a:t>
            </a:r>
            <a:endParaRPr lang="ru-RU" sz="1200" dirty="0"/>
          </a:p>
          <a:p>
            <a:pPr algn="r"/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2315952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направление течений влияет: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ru-RU" sz="2800" dirty="0" smtClean="0"/>
              <a:t>Ветер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2800" dirty="0" smtClean="0"/>
              <a:t>Очертания материков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2800" dirty="0" smtClean="0"/>
              <a:t>Рельеф дна мирового океана</a:t>
            </a:r>
          </a:p>
          <a:p>
            <a:pPr marL="502920" indent="-457200">
              <a:buFont typeface="+mj-lt"/>
              <a:buAutoNum type="arabicPeriod"/>
            </a:pPr>
            <a:r>
              <a:rPr lang="ru-RU" sz="2800" dirty="0" smtClean="0"/>
              <a:t>Вращение Земли вокруг своей оси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387920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Течения</a:t>
            </a:r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solidFill>
            <a:schemeClr val="accent4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sz="3200" dirty="0" smtClean="0">
                <a:solidFill>
                  <a:srgbClr val="0000FF"/>
                </a:solidFill>
              </a:rPr>
              <a:t>Холодные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Теплые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14923" y="1400327"/>
            <a:ext cx="4288228" cy="2743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dirty="0" smtClean="0"/>
              <a:t> </a:t>
            </a:r>
            <a:r>
              <a:rPr lang="en-US" sz="2800" dirty="0" err="1" smtClean="0"/>
              <a:t>t°C</a:t>
            </a:r>
            <a:r>
              <a:rPr lang="en-US" sz="2800" dirty="0" smtClean="0"/>
              <a:t> </a:t>
            </a:r>
            <a:r>
              <a:rPr lang="ru-RU" sz="2800" dirty="0" smtClean="0"/>
              <a:t>меньше, чем  </a:t>
            </a:r>
            <a:r>
              <a:rPr lang="en-US" sz="2800" dirty="0" err="1"/>
              <a:t>t°C</a:t>
            </a:r>
            <a:r>
              <a:rPr lang="en-US" sz="2800" dirty="0"/>
              <a:t> </a:t>
            </a:r>
            <a:r>
              <a:rPr lang="ru-RU" sz="2800" dirty="0" smtClean="0"/>
              <a:t>окружающей среды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568356" y="1371282"/>
            <a:ext cx="4048106" cy="2743200"/>
          </a:xfrm>
        </p:spPr>
        <p:txBody>
          <a:bodyPr/>
          <a:lstStyle/>
          <a:p>
            <a:pPr marL="45720" indent="0">
              <a:buNone/>
            </a:pPr>
            <a:r>
              <a:rPr lang="en-US" sz="2800" dirty="0" err="1" smtClean="0"/>
              <a:t>t°C</a:t>
            </a:r>
            <a:r>
              <a:rPr lang="ru-RU" sz="2800" dirty="0" smtClean="0"/>
              <a:t> больше, чем </a:t>
            </a:r>
            <a:r>
              <a:rPr lang="en-US" sz="2800" dirty="0" err="1"/>
              <a:t>t°C</a:t>
            </a:r>
            <a:r>
              <a:rPr lang="en-US" sz="2800" dirty="0"/>
              <a:t> </a:t>
            </a:r>
            <a:r>
              <a:rPr lang="ru-RU" sz="2800" dirty="0" smtClean="0"/>
              <a:t>окружающей </a:t>
            </a:r>
            <a:r>
              <a:rPr lang="ru-RU" sz="2800" dirty="0"/>
              <a:t>среды</a:t>
            </a:r>
          </a:p>
          <a:p>
            <a:pPr marL="4572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810552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Течения</a:t>
            </a:r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dirty="0" smtClean="0">
                <a:solidFill>
                  <a:srgbClr val="0000FF"/>
                </a:solidFill>
              </a:rPr>
              <a:t>Холодные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Теплые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214923" y="1400327"/>
            <a:ext cx="4288228" cy="2743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800" dirty="0" err="1" smtClean="0"/>
              <a:t>t</a:t>
            </a:r>
            <a:r>
              <a:rPr lang="en-US" sz="2800" dirty="0" err="1"/>
              <a:t>°C</a:t>
            </a:r>
            <a:r>
              <a:rPr lang="en-US" sz="2800" dirty="0"/>
              <a:t> </a:t>
            </a:r>
            <a:r>
              <a:rPr lang="ru-RU" sz="2800" dirty="0" smtClean="0"/>
              <a:t>меньше, чем  </a:t>
            </a:r>
            <a:r>
              <a:rPr lang="en-US" sz="2800" dirty="0" err="1"/>
              <a:t>t°C</a:t>
            </a:r>
            <a:r>
              <a:rPr lang="en-US" sz="2800" dirty="0"/>
              <a:t> </a:t>
            </a:r>
            <a:r>
              <a:rPr lang="ru-RU" sz="2800" dirty="0"/>
              <a:t>окружающей среды</a:t>
            </a:r>
          </a:p>
          <a:p>
            <a:pPr>
              <a:buFont typeface="Arial"/>
              <a:buChar char="•"/>
            </a:pPr>
            <a:endParaRPr lang="en-US" sz="2800" dirty="0" smtClean="0"/>
          </a:p>
          <a:p>
            <a:pPr>
              <a:buFont typeface="Arial"/>
              <a:buChar char="•"/>
            </a:pPr>
            <a:r>
              <a:rPr lang="ru-RU" sz="2800" dirty="0" smtClean="0"/>
              <a:t>Течения западных ветров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568356" y="1371282"/>
            <a:ext cx="4048106" cy="2743200"/>
          </a:xfrm>
        </p:spPr>
        <p:txBody>
          <a:bodyPr/>
          <a:lstStyle/>
          <a:p>
            <a:pPr marL="45720" indent="0">
              <a:buNone/>
            </a:pPr>
            <a:r>
              <a:rPr lang="en-US" sz="2800" dirty="0" err="1" smtClean="0"/>
              <a:t>t</a:t>
            </a:r>
            <a:r>
              <a:rPr lang="en-US" sz="2800" dirty="0" err="1"/>
              <a:t>°</a:t>
            </a:r>
            <a:r>
              <a:rPr lang="en-US" sz="2800" dirty="0" err="1" smtClean="0"/>
              <a:t>C</a:t>
            </a:r>
            <a:r>
              <a:rPr lang="en-US" sz="2800" dirty="0" smtClean="0"/>
              <a:t> </a:t>
            </a:r>
            <a:r>
              <a:rPr lang="ru-RU" sz="2800" dirty="0" smtClean="0"/>
              <a:t>больше, чем  </a:t>
            </a:r>
            <a:r>
              <a:rPr lang="en-US" sz="2800" dirty="0" err="1"/>
              <a:t>t°C</a:t>
            </a:r>
            <a:r>
              <a:rPr lang="en-US" sz="2800" dirty="0"/>
              <a:t> </a:t>
            </a:r>
            <a:r>
              <a:rPr lang="ru-RU" sz="2800" dirty="0"/>
              <a:t>окружающей среды</a:t>
            </a:r>
          </a:p>
          <a:p>
            <a:pPr>
              <a:buFont typeface="Arial"/>
              <a:buChar char="•"/>
            </a:pPr>
            <a:endParaRPr lang="en-US" sz="2800" dirty="0" smtClean="0"/>
          </a:p>
          <a:p>
            <a:pPr>
              <a:buFont typeface="Arial"/>
              <a:buChar char="•"/>
            </a:pPr>
            <a:r>
              <a:rPr lang="ru-RU" sz="2800" dirty="0" smtClean="0"/>
              <a:t>Гольфстрим</a:t>
            </a:r>
          </a:p>
          <a:p>
            <a:pPr>
              <a:buFont typeface="Arial"/>
              <a:buChar char="•"/>
            </a:pPr>
            <a:r>
              <a:rPr lang="ru-RU" sz="2800" dirty="0" smtClean="0"/>
              <a:t>Южно-пассатное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1357420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85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60215"/>
            <a:ext cx="9144000" cy="640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2941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Отметьте в контурной карте: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4462" y="293077"/>
            <a:ext cx="8577384" cy="4454769"/>
          </a:xfrm>
        </p:spPr>
        <p:txBody>
          <a:bodyPr/>
          <a:lstStyle/>
          <a:p>
            <a:r>
              <a:rPr lang="ru-RU" sz="3200" dirty="0"/>
              <a:t>Синим цветом холодные :  течение Западных ветров, Бенгальское, Перуанское</a:t>
            </a:r>
          </a:p>
          <a:p>
            <a:r>
              <a:rPr lang="ru-RU" sz="3200" dirty="0"/>
              <a:t>Красным цветом теплые: Южно-пассатное, Северо-Пассатное, Гольфстрим, Северо-Атлантическое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94698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688471-8ce2637d76594d19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9847" y="273538"/>
            <a:ext cx="8557846" cy="5822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029563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Отметить в контурной карте течения</a:t>
            </a:r>
          </a:p>
          <a:p>
            <a:r>
              <a:rPr lang="ru-RU" dirty="0" smtClean="0"/>
              <a:t>Параграф </a:t>
            </a:r>
            <a:r>
              <a:rPr lang="ru-RU" dirty="0" smtClean="0"/>
              <a:t>7</a:t>
            </a:r>
            <a:r>
              <a:rPr lang="ru-RU" dirty="0" smtClean="0"/>
              <a:t>читать</a:t>
            </a:r>
            <a:endParaRPr lang="ru-RU" dirty="0" smtClean="0"/>
          </a:p>
          <a:p>
            <a:r>
              <a:rPr lang="ru-RU" dirty="0" smtClean="0"/>
              <a:t>Записи в </a:t>
            </a:r>
            <a:r>
              <a:rPr lang="ru-RU" dirty="0" smtClean="0"/>
              <a:t>тетради.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038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817581" y="1751443"/>
            <a:ext cx="7175351" cy="179316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Воды мирового океана.</a:t>
            </a:r>
            <a:br>
              <a:rPr lang="ru-RU" dirty="0" smtClean="0"/>
            </a:br>
            <a:r>
              <a:rPr lang="ru-RU" dirty="0" smtClean="0"/>
              <a:t>Схема </a:t>
            </a:r>
            <a:r>
              <a:rPr lang="ru-RU" smtClean="0"/>
              <a:t>поверхностных течений.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5479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Температура воды</a:t>
            </a:r>
            <a:r>
              <a:rPr lang="ru-RU" dirty="0"/>
              <a:t> </a:t>
            </a:r>
            <a:r>
              <a:rPr lang="ru-RU" dirty="0" smtClean="0"/>
              <a:t>океане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 </a:t>
            </a:r>
            <a:r>
              <a:rPr lang="ru-RU" dirty="0"/>
              <a:t>поверхности – </a:t>
            </a:r>
            <a:r>
              <a:rPr lang="ru-RU" dirty="0" smtClean="0"/>
              <a:t>16°С</a:t>
            </a:r>
            <a:endParaRPr lang="ru-RU" dirty="0"/>
          </a:p>
          <a:p>
            <a:r>
              <a:rPr lang="en-US" dirty="0" smtClean="0"/>
              <a:t>t</a:t>
            </a:r>
            <a:r>
              <a:rPr lang="ru-RU" dirty="0" smtClean="0"/>
              <a:t> </a:t>
            </a:r>
            <a:r>
              <a:rPr lang="ru-RU" dirty="0"/>
              <a:t>200м – </a:t>
            </a:r>
            <a:r>
              <a:rPr lang="ru-RU" dirty="0" smtClean="0"/>
              <a:t>15,5°С</a:t>
            </a:r>
            <a:endParaRPr lang="ru-RU" dirty="0"/>
          </a:p>
          <a:p>
            <a:r>
              <a:rPr lang="en-US" dirty="0" smtClean="0"/>
              <a:t>t</a:t>
            </a:r>
            <a:r>
              <a:rPr lang="ru-RU" dirty="0" smtClean="0"/>
              <a:t> </a:t>
            </a:r>
            <a:r>
              <a:rPr lang="ru-RU" dirty="0"/>
              <a:t>1000 м – </a:t>
            </a:r>
            <a:r>
              <a:rPr lang="ru-RU" dirty="0" smtClean="0"/>
              <a:t>3,5°С</a:t>
            </a:r>
            <a:endParaRPr lang="ru-RU" dirty="0"/>
          </a:p>
          <a:p>
            <a:r>
              <a:rPr lang="en-US" dirty="0" smtClean="0"/>
              <a:t>t</a:t>
            </a:r>
            <a:r>
              <a:rPr lang="ru-RU" dirty="0" smtClean="0"/>
              <a:t> </a:t>
            </a:r>
            <a:r>
              <a:rPr lang="ru-RU" dirty="0"/>
              <a:t>5000 м – </a:t>
            </a:r>
            <a:r>
              <a:rPr lang="ru-RU" dirty="0" smtClean="0"/>
              <a:t>2,8°С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8001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Температура воды в океане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Средняя температура вод океанов  - </a:t>
            </a:r>
            <a:r>
              <a:rPr lang="ru-RU" dirty="0" smtClean="0"/>
              <a:t>17,5°С</a:t>
            </a:r>
            <a:endParaRPr lang="ru-RU" dirty="0"/>
          </a:p>
          <a:p>
            <a:r>
              <a:rPr lang="ru-RU" dirty="0"/>
              <a:t>Самый теплый океан – Тихий океан +</a:t>
            </a:r>
            <a:r>
              <a:rPr lang="ru-RU" dirty="0" smtClean="0"/>
              <a:t>19,5° </a:t>
            </a:r>
            <a:r>
              <a:rPr lang="ru-RU" dirty="0"/>
              <a:t>С</a:t>
            </a:r>
          </a:p>
          <a:p>
            <a:r>
              <a:rPr lang="ru-RU" dirty="0"/>
              <a:t>Самый холодный – Северный Ледовитый океан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54258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lnSpc>
                <a:spcPct val="130000"/>
              </a:lnSpc>
              <a:buNone/>
            </a:pPr>
            <a:r>
              <a:rPr lang="ru-RU" sz="2800" b="1" i="1" dirty="0">
                <a:solidFill>
                  <a:srgbClr val="008000"/>
                </a:solidFill>
              </a:rPr>
              <a:t>Водные массы </a:t>
            </a:r>
            <a:r>
              <a:rPr lang="ru-RU" sz="2800" dirty="0"/>
              <a:t>– это большое объемы воды, обладающие однородными свойствами </a:t>
            </a:r>
            <a:r>
              <a:rPr lang="ru-RU" sz="2800" dirty="0" smtClean="0"/>
              <a:t>(температурой, соленостью,        прозрачностью)</a:t>
            </a:r>
            <a:endParaRPr lang="ru-RU" sz="2800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250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Характеристика водных масс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08559966"/>
              </p:ext>
            </p:extLst>
          </p:nvPr>
        </p:nvGraphicFramePr>
        <p:xfrm>
          <a:off x="288624" y="257175"/>
          <a:ext cx="8687612" cy="2989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903"/>
                <a:gridCol w="2171903"/>
                <a:gridCol w="2171903"/>
                <a:gridCol w="2171903"/>
              </a:tblGrid>
              <a:tr h="90118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Тип</a:t>
                      </a:r>
                      <a:r>
                        <a:rPr lang="ru-RU" sz="2000" baseline="0" dirty="0" smtClean="0"/>
                        <a:t> водной массы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Температура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Соленость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Прозрачность</a:t>
                      </a:r>
                      <a:endParaRPr lang="ru-RU" sz="2000" dirty="0"/>
                    </a:p>
                  </a:txBody>
                  <a:tcPr/>
                </a:tc>
              </a:tr>
              <a:tr h="52211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Экваториальная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высокая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низкая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высокая</a:t>
                      </a:r>
                      <a:endParaRPr lang="ru-RU" sz="2000" dirty="0"/>
                    </a:p>
                  </a:txBody>
                  <a:tcPr/>
                </a:tc>
              </a:tr>
              <a:tr h="52211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Тропическая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высокая</a:t>
                      </a:r>
                      <a:endParaRPr lang="ru-RU" sz="2000" dirty="0"/>
                    </a:p>
                  </a:txBody>
                  <a:tcPr/>
                </a:tc>
              </a:tr>
              <a:tr h="52211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Умеренная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низкая</a:t>
                      </a:r>
                      <a:endParaRPr lang="ru-RU" sz="2000" dirty="0"/>
                    </a:p>
                  </a:txBody>
                  <a:tcPr/>
                </a:tc>
              </a:tr>
              <a:tr h="52211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Арктическая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средняя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79393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Характеристика водных масс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62268388"/>
              </p:ext>
            </p:extLst>
          </p:nvPr>
        </p:nvGraphicFramePr>
        <p:xfrm>
          <a:off x="288624" y="257175"/>
          <a:ext cx="8687612" cy="3168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903"/>
                <a:gridCol w="2171903"/>
                <a:gridCol w="2171903"/>
                <a:gridCol w="2171903"/>
              </a:tblGrid>
              <a:tr h="90118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Тип</a:t>
                      </a:r>
                      <a:r>
                        <a:rPr lang="ru-RU" sz="2000" baseline="0" dirty="0" smtClean="0"/>
                        <a:t> водной массы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Температура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Соленость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Прозрачность</a:t>
                      </a:r>
                      <a:endParaRPr lang="ru-RU" sz="2000" dirty="0"/>
                    </a:p>
                  </a:txBody>
                  <a:tcPr/>
                </a:tc>
              </a:tr>
              <a:tr h="52211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Экваториальная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высокая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низкая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высокая</a:t>
                      </a:r>
                      <a:endParaRPr lang="ru-RU" sz="2000" dirty="0"/>
                    </a:p>
                  </a:txBody>
                  <a:tcPr/>
                </a:tc>
              </a:tr>
              <a:tr h="52211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Тропическая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высокая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высокая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высокая</a:t>
                      </a:r>
                      <a:endParaRPr lang="ru-RU" sz="2000" dirty="0"/>
                    </a:p>
                  </a:txBody>
                  <a:tcPr/>
                </a:tc>
              </a:tr>
              <a:tr h="52211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Умеренная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Меняется по сезонам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Низкая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низкая</a:t>
                      </a:r>
                      <a:endParaRPr lang="ru-RU" sz="2000" dirty="0"/>
                    </a:p>
                  </a:txBody>
                  <a:tcPr/>
                </a:tc>
              </a:tr>
              <a:tr h="52211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Арктическая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низкая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низкая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средняя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289776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уроке мы узнаем: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lvl="0" indent="-457200">
              <a:buFont typeface="+mj-lt"/>
              <a:buAutoNum type="arabicPeriod"/>
            </a:pPr>
            <a:r>
              <a:rPr lang="ru-RU" sz="2800" dirty="0"/>
              <a:t>Что такое течение?</a:t>
            </a:r>
          </a:p>
          <a:p>
            <a:pPr marL="502920" lvl="0" indent="-457200">
              <a:buFont typeface="+mj-lt"/>
              <a:buAutoNum type="arabicPeriod"/>
            </a:pPr>
            <a:r>
              <a:rPr lang="ru-RU" sz="2800" dirty="0"/>
              <a:t>Как они образуются?</a:t>
            </a:r>
          </a:p>
          <a:p>
            <a:pPr marL="502920" lvl="0" indent="-457200">
              <a:buFont typeface="+mj-lt"/>
              <a:buAutoNum type="arabicPeriod"/>
            </a:pPr>
            <a:r>
              <a:rPr lang="ru-RU" sz="2800" dirty="0"/>
              <a:t>Какие бывают? 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64960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течения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i="1" dirty="0" smtClean="0">
                <a:solidFill>
                  <a:srgbClr val="008000"/>
                </a:solidFill>
              </a:rPr>
              <a:t>Течения- </a:t>
            </a:r>
            <a:r>
              <a:rPr lang="ru-RU" sz="2800" dirty="0" smtClean="0">
                <a:solidFill>
                  <a:schemeClr val="tx1"/>
                </a:solidFill>
              </a:rPr>
              <a:t>это горизонтальное перемещения воды в океане на большое расстояние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6853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219</TotalTime>
  <Words>274</Words>
  <Application>Microsoft Office PowerPoint</Application>
  <PresentationFormat>Экран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Слайд 1</vt:lpstr>
      <vt:lpstr>Воды мирового океана. Схема поверхностных течений.</vt:lpstr>
      <vt:lpstr>Температура воды океане</vt:lpstr>
      <vt:lpstr>Температура воды в океане</vt:lpstr>
      <vt:lpstr>Слайд 5</vt:lpstr>
      <vt:lpstr>Характеристика водных масс</vt:lpstr>
      <vt:lpstr>Характеристика водных масс</vt:lpstr>
      <vt:lpstr>На уроке мы узнаем:</vt:lpstr>
      <vt:lpstr>Что такое течения</vt:lpstr>
      <vt:lpstr>На направление течений влияет:</vt:lpstr>
      <vt:lpstr>Течения</vt:lpstr>
      <vt:lpstr>Течения</vt:lpstr>
      <vt:lpstr>Слайд 13</vt:lpstr>
      <vt:lpstr>Отметьте в контурной карте:</vt:lpstr>
      <vt:lpstr>Слайд 15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Мировой океан – главная часть гидросферы</dc:title>
  <dc:creator>Владимир</dc:creator>
  <cp:lastModifiedBy>111</cp:lastModifiedBy>
  <cp:revision>8</cp:revision>
  <dcterms:created xsi:type="dcterms:W3CDTF">2013-10-02T15:45:04Z</dcterms:created>
  <dcterms:modified xsi:type="dcterms:W3CDTF">2018-10-03T17:36:49Z</dcterms:modified>
</cp:coreProperties>
</file>